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728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Examples: Sentiment analysis tool, chatbot, text 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Introductions
&lt;img src="https://csclarke.com/assets/img/profile2-480.webp" align="right" height="400px"&gt;
**Instructor:**
- **Name:** Dr. Christopher Clarke
- **Email:** christopher.clarke@uog.edu.gy
- **Profile:** [csclarke.com](https://csclarke.com)
- **Research Interests:** Natural Language Processing, Human-AI Interaction
**Your Turn**
- Share your name, background, and programming experience
- **Icebreaker:** What's your favorite language-related app or technology? (Google Translate, Siri, ChatGPT, etc.)
---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Annotated Transformer">
            <a:extLst>
              <a:ext uri="{FF2B5EF4-FFF2-40B4-BE49-F238E27FC236}">
                <a16:creationId xmlns:a16="http://schemas.microsoft.com/office/drawing/2014/main" id="{5A360FB5-428F-0003-530A-56B4574FB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835" y="864973"/>
            <a:ext cx="3629945" cy="535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</Words>
  <Application>Microsoft Macintosh PowerPoint</Application>
  <PresentationFormat>Widescreen</PresentationFormat>
  <Paragraphs>35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 5201 - Introduction to Natural Language Processing</dc:title>
  <dc:subject>PptxGenJS Presentation</dc:subject>
  <dc:creator>Created by Marp</dc:creator>
  <cp:lastModifiedBy>Christopher Clarke</cp:lastModifiedBy>
  <cp:revision>2</cp:revision>
  <dcterms:created xsi:type="dcterms:W3CDTF">2025-07-16T00:12:05Z</dcterms:created>
  <dcterms:modified xsi:type="dcterms:W3CDTF">2025-07-16T00:13:14Z</dcterms:modified>
</cp:coreProperties>
</file>